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5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FB855-E7D6-1E47-9B39-6991799FBE66}" type="datetimeFigureOut">
              <a:rPr lang="en-US" smtClean="0"/>
              <a:pPr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F0C13-5798-DB41-82CA-28CE899274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pad4students@wikispace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schuh@eatonisd.org" TargetMode="External"/><Relationship Id="rId3" Type="http://schemas.openxmlformats.org/officeDocument/2006/relationships/hyperlink" Target="mailto:pbooth@inghamisd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iPad Productivity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100" b="1" dirty="0" smtClean="0"/>
              <a:t>Stacey Schuh</a:t>
            </a:r>
            <a:endParaRPr lang="en-US" sz="1100" b="1" dirty="0" smtClean="0"/>
          </a:p>
          <a:p>
            <a:r>
              <a:rPr lang="en-US" sz="1100" dirty="0" smtClean="0"/>
              <a:t>Technical Implementation </a:t>
            </a:r>
            <a:r>
              <a:rPr lang="en-US" sz="1100" dirty="0" smtClean="0"/>
              <a:t> </a:t>
            </a:r>
            <a:r>
              <a:rPr lang="en-US" sz="1100" dirty="0" smtClean="0"/>
              <a:t>Specialist,  Eaton ISD</a:t>
            </a:r>
          </a:p>
          <a:p>
            <a:endParaRPr lang="en-US" sz="1100" dirty="0" smtClean="0"/>
          </a:p>
          <a:p>
            <a:r>
              <a:rPr lang="en-US" sz="1100" b="1" dirty="0" smtClean="0"/>
              <a:t>Phil Booth</a:t>
            </a:r>
          </a:p>
          <a:p>
            <a:r>
              <a:rPr lang="en-US" sz="1100" dirty="0" smtClean="0"/>
              <a:t>Assistive Technology Consultant, Ingham ISD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 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</a:t>
            </a:r>
          </a:p>
          <a:p>
            <a:pPr lvl="1"/>
            <a:r>
              <a:rPr lang="en-US" dirty="0" smtClean="0">
                <a:hlinkClick r:id="rId2"/>
              </a:rPr>
              <a:t>http://ipad4students.wikispaces.com</a:t>
            </a:r>
            <a:endParaRPr lang="en-US" dirty="0" smtClean="0"/>
          </a:p>
          <a:p>
            <a:r>
              <a:rPr lang="en-US" dirty="0" smtClean="0"/>
              <a:t>Rubric</a:t>
            </a:r>
          </a:p>
          <a:p>
            <a:r>
              <a:rPr lang="en-US" dirty="0" smtClean="0"/>
              <a:t>Resources	</a:t>
            </a:r>
          </a:p>
          <a:p>
            <a:pPr lvl="1"/>
            <a:r>
              <a:rPr lang="en-US" dirty="0" smtClean="0"/>
              <a:t>Websites</a:t>
            </a:r>
          </a:p>
          <a:p>
            <a:pPr lvl="1"/>
            <a:r>
              <a:rPr lang="en-US" dirty="0" smtClean="0"/>
              <a:t>Wiki</a:t>
            </a:r>
          </a:p>
          <a:p>
            <a:pPr lvl="1"/>
            <a:r>
              <a:rPr lang="en-US" dirty="0" smtClean="0"/>
              <a:t>How do you find apps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</a:p>
          <a:p>
            <a:endParaRPr lang="en-US" dirty="0" smtClean="0"/>
          </a:p>
          <a:p>
            <a:r>
              <a:rPr lang="en-US" dirty="0" smtClean="0"/>
              <a:t>Managing your classroom</a:t>
            </a:r>
          </a:p>
          <a:p>
            <a:endParaRPr lang="en-US" dirty="0" smtClean="0"/>
          </a:p>
          <a:p>
            <a:r>
              <a:rPr lang="en-US" dirty="0" smtClean="0"/>
              <a:t>Organization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Evernote</a:t>
            </a:r>
          </a:p>
          <a:p>
            <a:pPr lvl="1"/>
            <a:r>
              <a:rPr lang="en-US" dirty="0" smtClean="0"/>
              <a:t>Capture text or audio</a:t>
            </a:r>
          </a:p>
          <a:p>
            <a:pPr lvl="1"/>
            <a:r>
              <a:rPr lang="en-US" dirty="0" smtClean="0"/>
              <a:t>E-mail notes to others</a:t>
            </a:r>
          </a:p>
          <a:p>
            <a:r>
              <a:rPr lang="en-US" dirty="0" smtClean="0"/>
              <a:t>SyncSpace</a:t>
            </a:r>
          </a:p>
          <a:p>
            <a:pPr lvl="1"/>
            <a:r>
              <a:rPr lang="en-US" dirty="0" smtClean="0"/>
              <a:t>Share you whiteboard with others in real time</a:t>
            </a:r>
          </a:p>
          <a:p>
            <a:pPr lvl="1"/>
            <a:r>
              <a:rPr lang="en-US" dirty="0" smtClean="0"/>
              <a:t>Can export as pdf</a:t>
            </a:r>
          </a:p>
          <a:p>
            <a:r>
              <a:rPr lang="en-US" dirty="0" smtClean="0"/>
              <a:t>Socrative Teacher</a:t>
            </a:r>
          </a:p>
          <a:p>
            <a:pPr lvl="1"/>
            <a:r>
              <a:rPr lang="en-US" dirty="0" smtClean="0"/>
              <a:t>Gather info. In a similar way as a clicker</a:t>
            </a:r>
          </a:p>
          <a:p>
            <a:pPr lvl="1"/>
            <a:r>
              <a:rPr lang="en-US" dirty="0" smtClean="0"/>
              <a:t>Quickly gather student info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your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Teacher Pal</a:t>
            </a:r>
          </a:p>
          <a:p>
            <a:pPr lvl="1"/>
            <a:r>
              <a:rPr lang="en-US" dirty="0" smtClean="0"/>
              <a:t>Keep track of grades</a:t>
            </a:r>
          </a:p>
          <a:p>
            <a:pPr lvl="1"/>
            <a:r>
              <a:rPr lang="en-US" dirty="0" smtClean="0"/>
              <a:t>Attendance and behavioral notes</a:t>
            </a:r>
          </a:p>
          <a:p>
            <a:r>
              <a:rPr lang="en-US" dirty="0" smtClean="0"/>
              <a:t>Open Culture</a:t>
            </a:r>
          </a:p>
          <a:p>
            <a:pPr lvl="1"/>
            <a:r>
              <a:rPr lang="en-US" dirty="0" smtClean="0"/>
              <a:t>Educational audio and movie collections</a:t>
            </a:r>
          </a:p>
          <a:p>
            <a:r>
              <a:rPr lang="en-US" dirty="0" smtClean="0"/>
              <a:t>Khan Academy </a:t>
            </a:r>
          </a:p>
          <a:p>
            <a:pPr lvl="1"/>
            <a:r>
              <a:rPr lang="en-US" dirty="0" smtClean="0"/>
              <a:t>Educational videos</a:t>
            </a:r>
          </a:p>
          <a:p>
            <a:r>
              <a:rPr lang="en-US" dirty="0" smtClean="0"/>
              <a:t>iTunes U</a:t>
            </a:r>
          </a:p>
          <a:p>
            <a:pPr lvl="1"/>
            <a:r>
              <a:rPr lang="en-US" dirty="0" smtClean="0"/>
              <a:t>Many different textbooks</a:t>
            </a:r>
          </a:p>
          <a:p>
            <a:pPr lvl="1"/>
            <a:r>
              <a:rPr lang="en-US" dirty="0" smtClean="0"/>
              <a:t>Teaching videos for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Diigo</a:t>
            </a:r>
          </a:p>
          <a:p>
            <a:pPr lvl="1"/>
            <a:r>
              <a:rPr lang="en-US" dirty="0" smtClean="0"/>
              <a:t>Keeps track of favorite websites</a:t>
            </a:r>
          </a:p>
          <a:p>
            <a:pPr lvl="1"/>
            <a:r>
              <a:rPr lang="en-US" dirty="0" smtClean="0"/>
              <a:t>access bookmarks from anywhere</a:t>
            </a:r>
          </a:p>
          <a:p>
            <a:r>
              <a:rPr lang="en-US" dirty="0" smtClean="0"/>
              <a:t>Scratch Work</a:t>
            </a:r>
          </a:p>
          <a:p>
            <a:pPr lvl="1"/>
            <a:r>
              <a:rPr lang="en-US" dirty="0" smtClean="0"/>
              <a:t>take notes and search the web side by side</a:t>
            </a:r>
          </a:p>
          <a:p>
            <a:pPr lvl="1"/>
            <a:r>
              <a:rPr lang="en-US" dirty="0" smtClean="0"/>
              <a:t>custom math keyboard</a:t>
            </a:r>
          </a:p>
          <a:p>
            <a:r>
              <a:rPr lang="en-US" dirty="0" smtClean="0"/>
              <a:t>Air Display</a:t>
            </a:r>
          </a:p>
          <a:p>
            <a:pPr lvl="1"/>
            <a:r>
              <a:rPr lang="en-US" dirty="0" smtClean="0"/>
              <a:t>Allows you to use your ipad as an extra monitor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Stacey Schuh</a:t>
            </a:r>
          </a:p>
          <a:p>
            <a:pPr lvl="1"/>
            <a:r>
              <a:rPr lang="en-US" sz="6400" dirty="0" smtClean="0"/>
              <a:t>Instructional Technology / School Improvement Specialist</a:t>
            </a:r>
          </a:p>
          <a:p>
            <a:pPr lvl="1"/>
            <a:r>
              <a:rPr lang="en-US" sz="6400" dirty="0" smtClean="0"/>
              <a:t>Eaton Intermediate School District</a:t>
            </a:r>
          </a:p>
          <a:p>
            <a:pPr lvl="1"/>
            <a:r>
              <a:rPr lang="en-US" sz="6400" dirty="0" smtClean="0">
                <a:hlinkClick r:id="rId2"/>
              </a:rPr>
              <a:t>sschuh@eatonisd.org</a:t>
            </a:r>
            <a:endParaRPr lang="en-US" sz="6400" dirty="0" smtClean="0"/>
          </a:p>
          <a:p>
            <a:pPr lvl="1"/>
            <a:r>
              <a:rPr lang="en-US" sz="6400" dirty="0" smtClean="0"/>
              <a:t>517.543.5500  x8767</a:t>
            </a:r>
          </a:p>
          <a:p>
            <a:pPr lvl="1"/>
            <a:r>
              <a:rPr lang="en-US" sz="6400" dirty="0" smtClean="0"/>
              <a:t>517.667.8146</a:t>
            </a:r>
          </a:p>
          <a:p>
            <a:pPr lvl="1">
              <a:buNone/>
            </a:pPr>
            <a:endParaRPr lang="en-US" sz="6400" dirty="0" smtClean="0"/>
          </a:p>
          <a:p>
            <a:pPr lvl="1"/>
            <a:endParaRPr lang="en-US" sz="6400" dirty="0" smtClean="0"/>
          </a:p>
          <a:p>
            <a:r>
              <a:rPr lang="en-US" sz="6400" dirty="0" smtClean="0"/>
              <a:t>Phil Booth</a:t>
            </a:r>
          </a:p>
          <a:p>
            <a:pPr lvl="1"/>
            <a:r>
              <a:rPr lang="en-US" sz="6400" dirty="0" smtClean="0"/>
              <a:t>Assistive Technology Consultant</a:t>
            </a:r>
          </a:p>
          <a:p>
            <a:pPr lvl="1"/>
            <a:r>
              <a:rPr lang="en-US" sz="6400" dirty="0" smtClean="0"/>
              <a:t>Ingham Intermediate School District</a:t>
            </a:r>
          </a:p>
          <a:p>
            <a:pPr lvl="1"/>
            <a:r>
              <a:rPr lang="en-US" sz="6400" dirty="0" smtClean="0">
                <a:hlinkClick r:id="rId3"/>
              </a:rPr>
              <a:t>pbooth@inghamisd.org</a:t>
            </a:r>
            <a:endParaRPr lang="en-US" sz="6400" dirty="0" smtClean="0"/>
          </a:p>
          <a:p>
            <a:pPr lvl="1"/>
            <a:r>
              <a:rPr lang="en-US" sz="6400" dirty="0" smtClean="0"/>
              <a:t>517.881.9325</a:t>
            </a:r>
          </a:p>
          <a:p>
            <a:pPr>
              <a:buNone/>
            </a:pPr>
            <a:r>
              <a:rPr lang="en-US" dirty="0" smtClean="0"/>
              <a:t>   	</a:t>
            </a:r>
            <a:endParaRPr lang="en-US" sz="32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933</TotalTime>
  <Words>189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Focus</vt:lpstr>
      <vt:lpstr>iPad Productivity</vt:lpstr>
      <vt:lpstr>House keeping</vt:lpstr>
      <vt:lpstr>Productivity</vt:lpstr>
      <vt:lpstr>Collaboration</vt:lpstr>
      <vt:lpstr>Managing your classroom</vt:lpstr>
      <vt:lpstr>Organization</vt:lpstr>
      <vt:lpstr>Contact Information</vt:lpstr>
    </vt:vector>
  </TitlesOfParts>
  <Company>Ingham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 Productivity</dc:title>
  <dc:creator>Information Systems</dc:creator>
  <cp:lastModifiedBy>Information Systems</cp:lastModifiedBy>
  <cp:revision>4</cp:revision>
  <dcterms:created xsi:type="dcterms:W3CDTF">2012-02-15T19:15:40Z</dcterms:created>
  <dcterms:modified xsi:type="dcterms:W3CDTF">2012-02-15T19:16:23Z</dcterms:modified>
</cp:coreProperties>
</file>